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30" r:id="rId2"/>
    <p:sldMasterId id="2147483844" r:id="rId3"/>
    <p:sldMasterId id="2147483872" r:id="rId4"/>
    <p:sldMasterId id="2147483902" r:id="rId5"/>
    <p:sldMasterId id="2147483917" r:id="rId6"/>
    <p:sldMasterId id="2147483985" r:id="rId7"/>
  </p:sldMasterIdLst>
  <p:notesMasterIdLst>
    <p:notesMasterId r:id="rId32"/>
  </p:notesMasterIdLst>
  <p:sldIdLst>
    <p:sldId id="2544" r:id="rId8"/>
    <p:sldId id="3169" r:id="rId9"/>
    <p:sldId id="3181" r:id="rId10"/>
    <p:sldId id="3290" r:id="rId11"/>
    <p:sldId id="3312" r:id="rId12"/>
    <p:sldId id="3315" r:id="rId13"/>
    <p:sldId id="3330" r:id="rId14"/>
    <p:sldId id="3336" r:id="rId15"/>
    <p:sldId id="3342" r:id="rId16"/>
    <p:sldId id="3592" r:id="rId17"/>
    <p:sldId id="3628" r:id="rId18"/>
    <p:sldId id="3631" r:id="rId19"/>
    <p:sldId id="3600" r:id="rId20"/>
    <p:sldId id="3623" r:id="rId21"/>
    <p:sldId id="3516" r:id="rId22"/>
    <p:sldId id="3527" r:id="rId23"/>
    <p:sldId id="3528" r:id="rId24"/>
    <p:sldId id="3572" r:id="rId25"/>
    <p:sldId id="3591" r:id="rId26"/>
    <p:sldId id="3640" r:id="rId27"/>
    <p:sldId id="3641" r:id="rId28"/>
    <p:sldId id="3506" r:id="rId29"/>
    <p:sldId id="3514" r:id="rId30"/>
    <p:sldId id="3147" r:id="rId31"/>
  </p:sldIdLst>
  <p:sldSz cx="9144000" cy="6858000" type="screen4x3"/>
  <p:notesSz cx="6858000" cy="9144000"/>
  <p:defaultTextStyle>
    <a:defPPr>
      <a:defRPr lang="zh-TW"/>
    </a:defPPr>
    <a:lvl1pPr algn="l" rtl="0" fontAlgn="base">
      <a:lnSpc>
        <a:spcPct val="80000"/>
      </a:lnSpc>
      <a:spcBef>
        <a:spcPct val="0"/>
      </a:spcBef>
      <a:spcAft>
        <a:spcPct val="0"/>
      </a:spcAft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1pPr>
    <a:lvl2pPr marL="457200" algn="l" rtl="0" fontAlgn="base">
      <a:lnSpc>
        <a:spcPct val="80000"/>
      </a:lnSpc>
      <a:spcBef>
        <a:spcPct val="0"/>
      </a:spcBef>
      <a:spcAft>
        <a:spcPct val="0"/>
      </a:spcAft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2pPr>
    <a:lvl3pPr marL="914400" algn="l" rtl="0" fontAlgn="base">
      <a:lnSpc>
        <a:spcPct val="80000"/>
      </a:lnSpc>
      <a:spcBef>
        <a:spcPct val="0"/>
      </a:spcBef>
      <a:spcAft>
        <a:spcPct val="0"/>
      </a:spcAft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3pPr>
    <a:lvl4pPr marL="1371600" algn="l" rtl="0" fontAlgn="base">
      <a:lnSpc>
        <a:spcPct val="80000"/>
      </a:lnSpc>
      <a:spcBef>
        <a:spcPct val="0"/>
      </a:spcBef>
      <a:spcAft>
        <a:spcPct val="0"/>
      </a:spcAft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4pPr>
    <a:lvl5pPr marL="1828800" algn="l" rtl="0" fontAlgn="base">
      <a:lnSpc>
        <a:spcPct val="80000"/>
      </a:lnSpc>
      <a:spcBef>
        <a:spcPct val="0"/>
      </a:spcBef>
      <a:spcAft>
        <a:spcPct val="0"/>
      </a:spcAft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4800" kern="1200">
        <a:solidFill>
          <a:srgbClr val="75E8FF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AE6"/>
    <a:srgbClr val="FFFF99"/>
    <a:srgbClr val="F9DCC1"/>
    <a:srgbClr val="F8D6B8"/>
    <a:srgbClr val="FADEC4"/>
    <a:srgbClr val="E5CBB1"/>
    <a:srgbClr val="002392"/>
    <a:srgbClr val="005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35" autoAdjust="0"/>
    <p:restoredTop sz="94728" autoAdjust="0"/>
  </p:normalViewPr>
  <p:slideViewPr>
    <p:cSldViewPr snapToGrid="0">
      <p:cViewPr varScale="1">
        <p:scale>
          <a:sx n="40" d="100"/>
          <a:sy n="40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6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68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6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6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56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fld id="{68838F2F-438A-4188-92AE-BDF1CA2BCC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8FFAF-55CF-486A-B27B-8B2F1855894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31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914BE-0937-4498-9C9F-FBAE11F24D91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319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69BB-F714-4465-9013-25CEBCFFA927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2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E69BB-F714-4465-9013-25CEBCFFA927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2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6B838-37A7-47B1-9D28-0F3C69547128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CF4B8-1716-4552-A410-FAB8056BCBCB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914BE-0937-4498-9C9F-FBAE11F24D91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319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7B912-8BB3-4A6B-9C96-B26E7F5F5627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A3762-20F1-4043-9926-4988AFA7AAAC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646A2-CF52-4D36-A15A-9F747A476B20}" type="slidenum">
              <a:rPr lang="en-US" altLang="zh-TW">
                <a:ea typeface="新細明體" charset="-120"/>
              </a:rPr>
              <a:pPr/>
              <a:t>18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646A2-CF52-4D36-A15A-9F747A476B20}" type="slidenum">
              <a:rPr lang="en-US" altLang="zh-TW">
                <a:ea typeface="新細明體" charset="-120"/>
              </a:rPr>
              <a:pPr/>
              <a:t>19</a:t>
            </a:fld>
            <a:endParaRPr lang="en-US" altLang="zh-TW">
              <a:ea typeface="新細明體" charset="-12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2</a:t>
            </a:fld>
            <a:endParaRPr lang="en-US" altLang="zh-TW" dirty="0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914BE-0937-4498-9C9F-FBAE11F24D91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319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B914BE-0937-4498-9C9F-FBAE11F24D91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319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2E515-A89B-419F-A389-6310366D9D95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33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16416-24D2-46FF-A72E-0BA8E46AE58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33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4AB19-8E60-48F0-952C-C42F290265B2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3</a:t>
            </a:fld>
            <a:endParaRPr lang="en-US" altLang="zh-TW" dirty="0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E0592-909D-4371-A4F4-A719243A4A23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778BEF-80CE-4B36-8FC4-FD6B8F584A16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3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0243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2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2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2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2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2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02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02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02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2E55B2-23BA-44F6-8B3B-C9C1C04C311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F49B2-992F-474E-86FF-A99D477EB00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4735A3-A1F9-46BA-9A58-165EBE378829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363D84-D382-4EC5-8AC5-D0DBFBBFBA4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DC1926-8CC9-487C-AAF1-5854FEF3689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4F166C-DE71-4083-ABCF-4279C4B422FB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76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76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76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76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676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76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76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685FD1-6B96-4B04-B1A6-668231C73CD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ABD1B3-A67D-4761-BA01-27D50F62601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21C2BD-6487-4D27-9018-9275F299834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0F48FF-3902-4B1F-9683-6F07969BEAD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DE251C-EECA-4DC3-AA6A-018408135C7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AB972-E4AE-43B6-A1D6-7086A27F1A2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CBBEA1-8D32-47BA-9D40-5685CFAACB2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9FA039-8D18-4A66-80C6-19D978CEB21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DE236D-7533-4148-A62B-92943321BB2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E636B0-5FD9-4E30-9BD4-8DA925B45E8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190F8-9BE0-4656-9881-F7187B4A41F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D2F6A2-B1C9-4713-AEB9-A6843DF4AC2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FC5602-CCC8-49BC-8D38-8158B1A5461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67A238-F8D0-49CB-BDCE-511BAC64358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2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2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2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2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2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02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2E55B2-23BA-44F6-8B3B-C9C1C04C311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EAB972-E4AE-43B6-A1D6-7086A27F1A2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C2BC4F-D527-4785-853B-BB7B20084D2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C2BC4F-D527-4785-853B-BB7B20084D2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20601-9FBA-4D22-AB79-4E2E127B3D8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A0276-D7DF-4F48-B1EB-040B7D41788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C736BA-30D0-4100-94C7-F6D9FEE2C61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FDB42-5EB2-4CFE-BCE4-58BB8F67F70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BA4675-37DE-4627-8329-B11C86EDA3E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47B61E-F884-48E1-9A47-8BA6FE56E36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CF49B2-992F-474E-86FF-A99D477EB00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4735A3-A1F9-46BA-9A58-165EBE37882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363D84-D382-4EC5-8AC5-D0DBFBBFBA4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B20601-9FBA-4D22-AB79-4E2E127B3D8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DC1926-8CC9-487C-AAF1-5854FEF3689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4F166C-DE71-4083-ABCF-4279C4B422F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96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96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96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96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96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96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96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96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696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696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96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96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C9D8AB-4645-4086-ACEA-9BBF5632457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C09295-4C29-4B27-B22D-24DF8CB8E13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E30F95-5AC8-4622-9649-322A6A18D3B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87A751-4E2E-47F3-9F00-DF56358611F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101AD2-246A-4559-B7A6-1F290F4A1DE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BDEB76-8B20-4F36-B057-DF006D5E37D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E133A9-89D6-4BD3-94B3-504FF72928C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84A9C2-6EFC-42B6-976C-8A5DF7B08C6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A0276-D7DF-4F48-B1EB-040B7D41788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442BFE-7A21-463F-84E1-055A1F49EC6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920E12-30E3-45C8-B8AB-88C199BE118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607536-8A16-477F-ADBA-2733549373E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9D05C2-290C-4625-AD61-9AD0AAA94AB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1087D4-2917-4995-8DB8-A779DB90934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60CD44-1E67-4A77-8974-DB1E205FF482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2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2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2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2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2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02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0D0130-CFA3-4F9A-B258-ECDF4F968FA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209F5C-F15C-4447-BEF4-A972B79E529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0B822-0248-45FB-A3EF-6610084E88B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62412C-2B20-4690-9398-1D9DE1E57B6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C736BA-30D0-4100-94C7-F6D9FEE2C616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0423B-332E-4E62-A2A4-8719F47CC81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56852-1AEB-4E5F-A99D-A98FEE9FE9C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F9E2D-4C86-4264-B247-AC030AC4746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D105A-9351-4403-A03E-47C1E70BEFA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4FB9E-73AB-4BDB-9BBA-89FE18808BA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2C7E0-7052-499A-A196-2C6938CF263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55EAD-2671-4A8B-8C88-A727813ADA6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F7C426-B406-45D2-904E-7C3D4D1CF43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03C498-1618-47D7-BEFB-410369FFEFE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786F20-743E-4730-B048-B32C5B81CE4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FDB42-5EB2-4CFE-BCE4-58BB8F67F700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762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762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762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762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76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676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763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763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AB3782-761C-42AB-B95F-0E7F972CDFC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F097F3-2168-45D5-898F-DAB744D5031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DFD8D-8D20-4B4B-A116-2B66920F7B8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FE9D2B-CE4B-465F-8EFB-440057FAC68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D2D05A-2239-4282-A65F-003DBB2F7B8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24F63E-3A15-42FF-B0D2-764CC894CF8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B68DC-2A4F-4ED6-AD93-6CECBE020FA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9920A-969E-41A5-B0B1-E532AEE866D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D5CFB6-7B5D-49F8-B912-AC3CD146501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CEE78-0CD0-4247-B5F1-A35B9F7439C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BA4675-37DE-4627-8329-B11C86EDA3E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B6B7B-EC77-405A-B651-4773D207682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353FA6-84E7-4637-A9CC-033A4391B5D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243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3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244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244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244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2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02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0244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244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0D0130-CFA3-4F9A-B258-ECDF4F968FA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209F5C-F15C-4447-BEF4-A972B79E529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0B822-0248-45FB-A3EF-6610084E88B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62412C-2B20-4690-9398-1D9DE1E57B6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C0423B-332E-4E62-A2A4-8719F47CC81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A56852-1AEB-4E5F-A99D-A98FEE9FE9C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F9E2D-4C86-4264-B247-AC030AC4746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D105A-9351-4403-A03E-47C1E70BEFA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47B61E-F884-48E1-9A47-8BA6FE56E36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4FB9E-73AB-4BDB-9BBA-89FE18808BA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2C7E0-7052-499A-A196-2C6938CF263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855EAD-2671-4A8B-8C88-A727813ADA6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F7C426-B406-45D2-904E-7C3D4D1CF43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03C498-1618-47D7-BEFB-410369FFEFE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786F20-743E-4730-B048-B32C5B81CE4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D0948268-FBA8-41FB-B706-223A6EE6D1D5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014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0141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1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1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1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1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01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CFF125D2-195F-4ABE-95AC-2FE05D8C918E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65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5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66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66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66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666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6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D0948268-FBA8-41FB-B706-223A6EE6D1D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1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1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1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1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33B9233B-F005-4458-AFA7-DA133DDBD8C5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86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6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6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6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86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86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86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86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68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86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154273AE-4768-4086-95B5-099E0A185AD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1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1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1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1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529A3B98-8169-4C5F-B618-0CAF4210B56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665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5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66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66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66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666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666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66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fld id="{154273AE-4768-4086-95B5-099E0A185AD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1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1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01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1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01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1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0" sz="120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01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154947" name="Picture 3" descr="圖片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154948" name="Rectangle 4"/>
          <p:cNvSpPr>
            <a:spLocks noChangeArrowheads="1"/>
          </p:cNvSpPr>
          <p:nvPr/>
        </p:nvSpPr>
        <p:spPr bwMode="auto">
          <a:xfrm>
            <a:off x="1525588" y="2420938"/>
            <a:ext cx="59769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6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陳國亮</a:t>
            </a:r>
          </a:p>
        </p:txBody>
      </p:sp>
      <p:sp>
        <p:nvSpPr>
          <p:cNvPr id="3154949" name="Rectangle 5"/>
          <p:cNvSpPr>
            <a:spLocks noChangeArrowheads="1"/>
          </p:cNvSpPr>
          <p:nvPr/>
        </p:nvSpPr>
        <p:spPr bwMode="auto">
          <a:xfrm>
            <a:off x="0" y="320675"/>
            <a:ext cx="885444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夢想與人生 </a:t>
            </a:r>
            <a:r>
              <a:rPr lang="en-US" altLang="zh-TW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 </a:t>
            </a:r>
          </a:p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自我生命的深化與開拓</a:t>
            </a:r>
            <a:endParaRPr lang="zh-TW" altLang="en-US" b="1" dirty="0">
              <a:solidFill>
                <a:srgbClr val="D2FA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54950" name="Rectangle 6"/>
          <p:cNvSpPr>
            <a:spLocks noChangeArrowheads="1"/>
          </p:cNvSpPr>
          <p:nvPr/>
        </p:nvSpPr>
        <p:spPr bwMode="auto">
          <a:xfrm>
            <a:off x="323850" y="508476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雲林科技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大學通識中心教授</a:t>
            </a:r>
            <a:endParaRPr lang="zh-TW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54951" name="Rectangle 7"/>
          <p:cNvSpPr>
            <a:spLocks noChangeArrowheads="1"/>
          </p:cNvSpPr>
          <p:nvPr/>
        </p:nvSpPr>
        <p:spPr bwMode="auto">
          <a:xfrm>
            <a:off x="527050" y="4197350"/>
            <a:ext cx="8280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美國</a:t>
            </a:r>
            <a:r>
              <a:rPr lang="zh-TW" altLang="en-US" sz="4400" b="1">
                <a:solidFill>
                  <a:srgbClr val="D4FD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柏克萊加州大學</a:t>
            </a:r>
            <a:r>
              <a:rPr lang="zh-TW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機械博士</a:t>
            </a:r>
          </a:p>
        </p:txBody>
      </p:sp>
      <p:sp>
        <p:nvSpPr>
          <p:cNvPr id="3154952" name="Rectangle 8"/>
          <p:cNvSpPr>
            <a:spLocks noChangeArrowheads="1"/>
          </p:cNvSpPr>
          <p:nvPr/>
        </p:nvSpPr>
        <p:spPr bwMode="auto">
          <a:xfrm>
            <a:off x="430213" y="5805488"/>
            <a:ext cx="86423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4400" b="1">
                <a:solidFill>
                  <a:srgbClr val="D4FDC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國際禪友會</a:t>
            </a:r>
            <a:r>
              <a:rPr lang="zh-TW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講師</a:t>
            </a:r>
          </a:p>
        </p:txBody>
      </p:sp>
      <p:sp>
        <p:nvSpPr>
          <p:cNvPr id="3154953" name="Rectangle 9"/>
          <p:cNvSpPr>
            <a:spLocks noChangeArrowheads="1"/>
          </p:cNvSpPr>
          <p:nvPr/>
        </p:nvSpPr>
        <p:spPr bwMode="auto">
          <a:xfrm>
            <a:off x="525463" y="3416300"/>
            <a:ext cx="8280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國立台灣大學機械系學士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3840" y="742950"/>
            <a:ext cx="870204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這一生，至少</a:t>
            </a:r>
            <a:endParaRPr lang="en-US" altLang="zh-TW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當一次傻瓜 </a:t>
            </a:r>
            <a:endParaRPr lang="en-US" altLang="zh-TW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FADE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木村阿公的</a:t>
            </a:r>
            <a:endParaRPr lang="en-US" altLang="zh-TW" b="1" dirty="0" smtClean="0">
              <a:solidFill>
                <a:srgbClr val="FADE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FADE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奇蹟蘋果</a:t>
            </a:r>
            <a:endParaRPr lang="en-US" altLang="zh-TW" b="1" dirty="0" smtClean="0">
              <a:solidFill>
                <a:srgbClr val="FADE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b="1" dirty="0" smtClean="0">
              <a:solidFill>
                <a:srgbClr val="FADE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圓神出版社</a:t>
            </a:r>
            <a:endParaRPr lang="en-US" altLang="zh-TW" b="1" dirty="0" smtClean="0">
              <a:solidFill>
                <a:srgbClr val="FADE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7" name="圖片 6" descr="0010447838_bc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5401" y="0"/>
            <a:ext cx="48785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AutoShape 2" descr="ATT00039"/>
          <p:cNvSpPr>
            <a:spLocks noChangeAspect="1" noChangeArrowheads="1"/>
          </p:cNvSpPr>
          <p:nvPr/>
        </p:nvSpPr>
        <p:spPr bwMode="auto">
          <a:xfrm>
            <a:off x="2286000" y="1555750"/>
            <a:ext cx="4572000" cy="4468813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236867" name="Rectangle 3"/>
          <p:cNvSpPr>
            <a:spLocks noChangeArrowheads="1"/>
          </p:cNvSpPr>
          <p:nvPr/>
        </p:nvSpPr>
        <p:spPr bwMode="auto">
          <a:xfrm>
            <a:off x="179388" y="333375"/>
            <a:ext cx="5545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最後的演講 </a:t>
            </a:r>
            <a:br>
              <a:rPr lang="zh-TW" altLang="en-US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>
                <a:solidFill>
                  <a:srgbClr val="CFFA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The Last Lecture</a:t>
            </a:r>
            <a:r>
              <a:rPr lang="en-US" altLang="zh-TW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Randy Pausch </a:t>
            </a:r>
          </a:p>
        </p:txBody>
      </p:sp>
      <p:sp>
        <p:nvSpPr>
          <p:cNvPr id="3236868" name="Rectangle 4"/>
          <p:cNvSpPr>
            <a:spLocks noChangeArrowheads="1"/>
          </p:cNvSpPr>
          <p:nvPr/>
        </p:nvSpPr>
        <p:spPr bwMode="auto">
          <a:xfrm>
            <a:off x="1116013" y="2781300"/>
            <a:ext cx="3600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方智出版社 </a:t>
            </a:r>
          </a:p>
        </p:txBody>
      </p:sp>
      <p:pic>
        <p:nvPicPr>
          <p:cNvPr id="32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100513"/>
            <a:ext cx="3816350" cy="2535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36871" name="Picture 7" descr="圖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6338"/>
            <a:ext cx="2771775" cy="3141662"/>
          </a:xfrm>
          <a:prstGeom prst="rect">
            <a:avLst/>
          </a:prstGeom>
          <a:noFill/>
        </p:spPr>
      </p:pic>
      <p:pic>
        <p:nvPicPr>
          <p:cNvPr id="8" name="圖片 7" descr="kk0335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-1"/>
            <a:ext cx="3253739" cy="3744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867" grpId="0"/>
      <p:bldP spid="32368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6866" name="AutoShape 2" descr="ATT00039"/>
          <p:cNvSpPr>
            <a:spLocks noChangeAspect="1" noChangeArrowheads="1"/>
          </p:cNvSpPr>
          <p:nvPr/>
        </p:nvSpPr>
        <p:spPr bwMode="auto">
          <a:xfrm>
            <a:off x="2286000" y="1555750"/>
            <a:ext cx="4572000" cy="4468813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3236867" name="Rectangle 3"/>
          <p:cNvSpPr>
            <a:spLocks noChangeArrowheads="1"/>
          </p:cNvSpPr>
          <p:nvPr/>
        </p:nvSpPr>
        <p:spPr bwMode="auto">
          <a:xfrm>
            <a:off x="4932040" y="0"/>
            <a:ext cx="396044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rgbClr val="D2FA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最後的</a:t>
            </a:r>
            <a:r>
              <a:rPr lang="zh-TW" altLang="en-US" sz="5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演講永不完結</a:t>
            </a:r>
            <a:endParaRPr lang="en-US" altLang="zh-TW" sz="5400" b="1" dirty="0" smtClean="0">
              <a:solidFill>
                <a:srgbClr val="D2FA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送別</a:t>
            </a:r>
            <a:r>
              <a:rPr lang="zh-TW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蘭</a:t>
            </a:r>
            <a:r>
              <a:rPr lang="zh-TW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迪，</a:t>
            </a:r>
            <a:endParaRPr lang="en-US" altLang="zh-TW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擁抱新夢想</a:t>
            </a:r>
            <a:endParaRPr lang="en-US" altLang="zh-TW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b="1" dirty="0" smtClean="0">
                <a:solidFill>
                  <a:srgbClr val="FFCC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潔伊．鮑許</a:t>
            </a:r>
            <a:endParaRPr lang="en-US" altLang="zh-TW" b="1" dirty="0" smtClean="0">
              <a:solidFill>
                <a:srgbClr val="FFCC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E-card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44415"/>
            <a:ext cx="4355976" cy="2613585"/>
          </a:xfrm>
          <a:prstGeom prst="rect">
            <a:avLst/>
          </a:prstGeom>
        </p:spPr>
      </p:pic>
      <p:pic>
        <p:nvPicPr>
          <p:cNvPr id="6" name="圖片 5" descr="0010562244_bc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785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Dying_to_be_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0"/>
            <a:ext cx="5508104" cy="6858000"/>
          </a:xfrm>
          <a:prstGeom prst="rect">
            <a:avLst/>
          </a:prstGeom>
        </p:spPr>
      </p:pic>
      <p:pic>
        <p:nvPicPr>
          <p:cNvPr id="7" name="圖片 6" descr="002IeoL2gy6W9hJgem501&amp;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81029"/>
            <a:ext cx="3563888" cy="4226097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764704"/>
            <a:ext cx="3491880" cy="1502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艾妮塔</a:t>
            </a:r>
            <a:r>
              <a:rPr lang="en-US" altLang="zh-TW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穆札尼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20000"/>
              </a:lnSpc>
            </a:pPr>
            <a:r>
              <a:rPr lang="en-US" altLang="zh-TW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Anita</a:t>
            </a:r>
            <a:endParaRPr lang="en-US" altLang="zh-TW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AutoShape 2" descr="ATT00039"/>
          <p:cNvSpPr>
            <a:spLocks noChangeAspect="1" noChangeArrowheads="1"/>
          </p:cNvSpPr>
          <p:nvPr/>
        </p:nvSpPr>
        <p:spPr bwMode="auto">
          <a:xfrm>
            <a:off x="2286000" y="1555750"/>
            <a:ext cx="4572000" cy="4468813"/>
          </a:xfrm>
          <a:prstGeom prst="rect">
            <a:avLst/>
          </a:prstGeom>
          <a:noFill/>
        </p:spPr>
        <p:txBody>
          <a:bodyPr/>
          <a:lstStyle/>
          <a:p>
            <a:endParaRPr lang="zh-TW" altLang="en-US">
              <a:latin typeface="Arial" charset="0"/>
            </a:endParaRPr>
          </a:p>
        </p:txBody>
      </p:sp>
      <p:sp>
        <p:nvSpPr>
          <p:cNvPr id="557059" name="Rectangle 3"/>
          <p:cNvSpPr>
            <a:spLocks noChangeArrowheads="1"/>
          </p:cNvSpPr>
          <p:nvPr/>
        </p:nvSpPr>
        <p:spPr bwMode="auto">
          <a:xfrm>
            <a:off x="251520" y="404664"/>
            <a:ext cx="8424863" cy="9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kumimoji="0"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鐘灼輝  做自己最好的醫生</a:t>
            </a:r>
            <a:endParaRPr kumimoji="0"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33.jpg"/>
          <p:cNvPicPr>
            <a:picLocks noChangeAspect="1"/>
          </p:cNvPicPr>
          <p:nvPr/>
        </p:nvPicPr>
        <p:blipFill>
          <a:blip r:embed="rId3" cstate="print"/>
          <a:srcRect t="8107"/>
          <a:stretch>
            <a:fillRect/>
          </a:stretch>
        </p:blipFill>
        <p:spPr>
          <a:xfrm>
            <a:off x="4800601" y="1459262"/>
            <a:ext cx="4343399" cy="539873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1628800"/>
            <a:ext cx="413567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atinLnBrk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香港</a:t>
            </a:r>
            <a:r>
              <a:rPr lang="zh-TW" altLang="en-US" sz="4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認知心理學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博士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lnSpc>
                <a:spcPct val="100000"/>
              </a:lnSpc>
            </a:pPr>
            <a:endParaRPr lang="en-US" altLang="zh-TW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lnSpc>
                <a:spcPct val="100000"/>
              </a:lnSpc>
            </a:pP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30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atinLnBrk="1"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滑翔機失事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ChangeArrowheads="1"/>
          </p:cNvSpPr>
          <p:nvPr/>
        </p:nvSpPr>
        <p:spPr bwMode="auto">
          <a:xfrm>
            <a:off x="448492" y="232956"/>
            <a:ext cx="8390708" cy="7550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zh-TW" altLang="en-US" sz="4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林錫銘</a:t>
            </a:r>
            <a:r>
              <a:rPr lang="zh-TW" altLang="en-US" sz="4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山上孩子遇見數位相機</a:t>
            </a:r>
            <a:endParaRPr lang="en-US" altLang="zh-TW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圖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127759"/>
            <a:ext cx="7635240" cy="549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849313" y="504678"/>
            <a:ext cx="2663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0" lang="zh-TW" altLang="en-US" sz="6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嚴長壽</a:t>
            </a:r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415925" y="1731669"/>
            <a:ext cx="8010525" cy="4764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歲從</a:t>
            </a:r>
            <a:r>
              <a:rPr lang="zh-TW" altLang="en-US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美國運通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</a:p>
          <a:p>
            <a:pPr>
              <a:lnSpc>
                <a:spcPct val="110000"/>
              </a:lnSpc>
            </a:pP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的傳達小弟做起。</a:t>
            </a:r>
          </a:p>
          <a:p>
            <a:pPr>
              <a:lnSpc>
                <a:spcPct val="110000"/>
              </a:lnSpc>
            </a:pPr>
            <a:r>
              <a:rPr lang="zh-TW" altLang="en-US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歲已經是</a:t>
            </a:r>
            <a:r>
              <a:rPr lang="zh-TW" altLang="en-US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美國運通</a:t>
            </a:r>
          </a:p>
          <a:p>
            <a:pPr>
              <a:lnSpc>
                <a:spcPct val="110000"/>
              </a:lnSpc>
            </a:pP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的總經理。</a:t>
            </a:r>
            <a:r>
              <a:rPr lang="zh-TW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TW" altLang="en-US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32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歲成為</a:t>
            </a:r>
            <a:r>
              <a:rPr lang="zh-TW" altLang="en-US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亞都飯店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的總裁。 </a:t>
            </a:r>
          </a:p>
          <a:p>
            <a:pPr>
              <a:lnSpc>
                <a:spcPct val="110000"/>
              </a:lnSpc>
            </a:pPr>
            <a:r>
              <a:rPr lang="zh-TW" altLang="en-US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 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只有</a:t>
            </a:r>
            <a:r>
              <a:rPr lang="zh-TW" altLang="en-US" sz="4400" b="1" dirty="0">
                <a:solidFill>
                  <a:srgbClr val="D5F2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高中畢業</a:t>
            </a:r>
            <a:r>
              <a:rPr lang="zh-TW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，如何辦到的？ </a:t>
            </a:r>
          </a:p>
        </p:txBody>
      </p:sp>
      <p:pic>
        <p:nvPicPr>
          <p:cNvPr id="633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963" y="647553"/>
            <a:ext cx="2967037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2011052716372293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300" y="0"/>
            <a:ext cx="6686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395853_302818103192467_48830950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95675"/>
            <a:ext cx="9144000" cy="3362325"/>
          </a:xfrm>
          <a:prstGeom prst="rect">
            <a:avLst/>
          </a:prstGeom>
        </p:spPr>
      </p:pic>
      <p:pic>
        <p:nvPicPr>
          <p:cNvPr id="5" name="圖片 4" descr="1397447_302817996525811_174947467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9145484" cy="3463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6375" y="1"/>
            <a:ext cx="6264275" cy="132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zh-TW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看見台灣    齊柏林</a:t>
            </a:r>
            <a:endParaRPr lang="zh-TW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950" y="2153054"/>
            <a:ext cx="5862536" cy="432362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50587"/>
            <a:ext cx="9143999" cy="1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zh-TW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2013. 11. 23</a:t>
            </a:r>
            <a:r>
              <a:rPr lang="zh-TW" alt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金馬獎</a:t>
            </a:r>
            <a:r>
              <a:rPr lang="zh-TW" altLang="en-US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最佳紀錄片</a:t>
            </a:r>
            <a:endParaRPr lang="zh-TW" altLang="en-US" b="1" dirty="0">
              <a:solidFill>
                <a:srgbClr val="D2FA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415925" y="124485"/>
            <a:ext cx="7828915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導演</a:t>
            </a:r>
            <a:r>
              <a:rPr lang="zh-TW" altLang="en-US" sz="5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魏德聖</a:t>
            </a:r>
            <a:r>
              <a:rPr lang="zh-TW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1969~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9568" y="1106653"/>
            <a:ext cx="8010525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8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●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遠東工專</a:t>
            </a:r>
            <a:r>
              <a:rPr lang="zh-TW" altLang="en-US" sz="4400" b="1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電機科</a:t>
            </a:r>
            <a:endParaRPr lang="zh-TW" altLang="en-US" sz="4400" b="1" dirty="0">
              <a:solidFill>
                <a:srgbClr val="C5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圖片 8" descr="1223136000773090690050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99007"/>
            <a:ext cx="5400600" cy="4500500"/>
          </a:xfrm>
          <a:prstGeom prst="rect">
            <a:avLst/>
          </a:prstGeom>
        </p:spPr>
      </p:pic>
      <p:pic>
        <p:nvPicPr>
          <p:cNvPr id="8" name="圖片 7" descr="圖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700807"/>
            <a:ext cx="2880320" cy="443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11560" y="2286000"/>
            <a:ext cx="8061960" cy="4289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達賴喇嘛：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這個世界並不需要更多成功的人，但是迫切需要各式各樣能夠帶來和平的人、能療癒的人、能修復的人、會說故事的人、還有懂愛的人。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5" name="圖片 4" descr="1902975_10153879314450112_74866598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219" y="0"/>
            <a:ext cx="4252717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06202" y="3267844"/>
            <a:ext cx="80619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聖</a:t>
            </a:r>
            <a:r>
              <a:rPr lang="zh-TW" altLang="en-US" sz="44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德雷莎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修女：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不要想著做偉大的事，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zh-TW" sz="1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只要用</a:t>
            </a:r>
            <a:r>
              <a:rPr lang="zh-TW" altLang="en-US" sz="4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偉大的愛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做平凡的小事。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4" name="圖片 3" descr="20130905014716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4634" y="1076418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170" name="Rectangle 2"/>
          <p:cNvSpPr>
            <a:spLocks noChangeArrowheads="1"/>
          </p:cNvSpPr>
          <p:nvPr/>
        </p:nvSpPr>
        <p:spPr bwMode="auto">
          <a:xfrm>
            <a:off x="1258888" y="0"/>
            <a:ext cx="6553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0" lang="en-US" altLang="zh-TW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Matt Harding  1976</a:t>
            </a:r>
            <a:r>
              <a:rPr kumimoji="0" lang="zh-TW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年生</a:t>
            </a:r>
          </a:p>
        </p:txBody>
      </p:sp>
      <p:pic>
        <p:nvPicPr>
          <p:cNvPr id="33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17588"/>
            <a:ext cx="3071812" cy="404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691058"/>
            <a:ext cx="2664122" cy="3501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35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368800"/>
            <a:ext cx="2987675" cy="248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35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1088" y="1844824"/>
            <a:ext cx="2982912" cy="219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35175" name="Rectangle 7"/>
          <p:cNvSpPr>
            <a:spLocks noChangeArrowheads="1"/>
          </p:cNvSpPr>
          <p:nvPr/>
        </p:nvSpPr>
        <p:spPr bwMode="auto">
          <a:xfrm>
            <a:off x="3348038" y="774700"/>
            <a:ext cx="547211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0" lang="zh-TW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原為電玩程式設計師</a:t>
            </a:r>
          </a:p>
        </p:txBody>
      </p:sp>
      <p:sp>
        <p:nvSpPr>
          <p:cNvPr id="3335176" name="Rectangle 8"/>
          <p:cNvSpPr>
            <a:spLocks noChangeArrowheads="1"/>
          </p:cNvSpPr>
          <p:nvPr/>
        </p:nvSpPr>
        <p:spPr bwMode="auto">
          <a:xfrm>
            <a:off x="0" y="4929188"/>
            <a:ext cx="644420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0"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2003</a:t>
            </a:r>
            <a:r>
              <a:rPr kumimoji="0"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kumimoji="0"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kumimoji="0"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月辭職後環遊世界</a:t>
            </a:r>
          </a:p>
        </p:txBody>
      </p:sp>
      <p:sp>
        <p:nvSpPr>
          <p:cNvPr id="3335177" name="Rectangle 9"/>
          <p:cNvSpPr>
            <a:spLocks noChangeArrowheads="1"/>
          </p:cNvSpPr>
          <p:nvPr/>
        </p:nvSpPr>
        <p:spPr bwMode="auto">
          <a:xfrm>
            <a:off x="0" y="5708650"/>
            <a:ext cx="57689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0" lang="en-US" altLang="zh-TW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kumimoji="0"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年代言</a:t>
            </a:r>
            <a:r>
              <a:rPr kumimoji="0" lang="zh-TW" altLang="en-US" sz="40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口香糖</a:t>
            </a:r>
            <a:r>
              <a:rPr kumimoji="0" lang="zh-TW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廣告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5170" grpId="0"/>
      <p:bldP spid="3335175" grpId="0"/>
      <p:bldP spid="3335176" grpId="0"/>
      <p:bldP spid="33351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362" name="Rectangle 2"/>
          <p:cNvSpPr>
            <a:spLocks noChangeArrowheads="1"/>
          </p:cNvSpPr>
          <p:nvPr/>
        </p:nvSpPr>
        <p:spPr bwMode="auto">
          <a:xfrm>
            <a:off x="0" y="2667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TW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www.wheretheheckismatt.com</a:t>
            </a:r>
            <a:endParaRPr lang="en-US" altLang="zh-TW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43364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462731"/>
            <a:ext cx="8058149" cy="3204769"/>
          </a:xfrm>
          <a:prstGeom prst="rect">
            <a:avLst/>
          </a:prstGeom>
          <a:noFill/>
        </p:spPr>
      </p:pic>
      <p:sp>
        <p:nvSpPr>
          <p:cNvPr id="3343365" name="Rectangle 5"/>
          <p:cNvSpPr>
            <a:spLocks noChangeArrowheads="1"/>
          </p:cNvSpPr>
          <p:nvPr/>
        </p:nvSpPr>
        <p:spPr bwMode="auto">
          <a:xfrm>
            <a:off x="0" y="1616075"/>
            <a:ext cx="39258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kumimoji="0"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Matt Harding</a:t>
            </a:r>
            <a:br>
              <a:rPr kumimoji="0"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kumimoji="0"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旅行</a:t>
            </a:r>
            <a:r>
              <a:rPr kumimoji="0" lang="en-US" altLang="zh-TW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kumimoji="0" lang="zh-TW" alt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個國家</a:t>
            </a:r>
          </a:p>
        </p:txBody>
      </p:sp>
      <p:pic>
        <p:nvPicPr>
          <p:cNvPr id="6" name="圖片 5" descr="擷取1.JPG"/>
          <p:cNvPicPr>
            <a:picLocks noChangeAspect="1"/>
          </p:cNvPicPr>
          <p:nvPr/>
        </p:nvPicPr>
        <p:blipFill>
          <a:blip r:embed="rId4" cstate="print"/>
          <a:srcRect t="11988"/>
          <a:stretch>
            <a:fillRect/>
          </a:stretch>
        </p:blipFill>
        <p:spPr>
          <a:xfrm>
            <a:off x="3741420" y="1066800"/>
            <a:ext cx="5402580" cy="229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3362" grpId="0"/>
      <p:bldP spid="33433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8850" name="Picture 2" descr="名片正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118130"/>
            <a:ext cx="6771919" cy="4147734"/>
          </a:xfrm>
          <a:prstGeom prst="rect">
            <a:avLst/>
          </a:prstGeom>
          <a:noFill/>
        </p:spPr>
      </p:pic>
      <p:sp>
        <p:nvSpPr>
          <p:cNvPr id="1998852" name="Rectangle 4"/>
          <p:cNvSpPr>
            <a:spLocks noChangeArrowheads="1"/>
          </p:cNvSpPr>
          <p:nvPr/>
        </p:nvSpPr>
        <p:spPr bwMode="auto">
          <a:xfrm>
            <a:off x="1489075" y="566832"/>
            <a:ext cx="5840413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以禪會友　禪入生活</a:t>
            </a:r>
          </a:p>
          <a:p>
            <a:pPr algn="ctr">
              <a:lnSpc>
                <a:spcPct val="100000"/>
              </a:lnSpc>
            </a:pPr>
            <a:r>
              <a:rPr lang="zh-TW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圓滿智慧　如意人生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2821577" y="123804"/>
            <a:ext cx="6322423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漫畫家</a:t>
            </a:r>
            <a:r>
              <a:rPr lang="zh-TW" altLang="en-US" sz="5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邱若龍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22469" y="1134403"/>
            <a:ext cx="5721531" cy="1581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1984</a:t>
            </a:r>
            <a:r>
              <a:rPr lang="zh-TW" altLang="en-US" sz="4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復興美工</a:t>
            </a: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畢業</a:t>
            </a:r>
            <a:endParaRPr lang="en-US" altLang="zh-TW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騎摩托車進入</a:t>
            </a:r>
            <a:r>
              <a:rPr lang="zh-TW" altLang="en-US" sz="4400" b="1" dirty="0" smtClean="0">
                <a:solidFill>
                  <a:srgbClr val="FADE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霧社</a:t>
            </a:r>
            <a:endParaRPr lang="en-US" altLang="zh-TW" sz="4400" b="1" dirty="0" smtClean="0">
              <a:solidFill>
                <a:srgbClr val="FADE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11" name="圖片 10" descr="20110213120036924_2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476" y="2736902"/>
            <a:ext cx="2783078" cy="4121097"/>
          </a:xfrm>
          <a:prstGeom prst="rect">
            <a:avLst/>
          </a:prstGeom>
        </p:spPr>
      </p:pic>
      <p:pic>
        <p:nvPicPr>
          <p:cNvPr id="13" name="圖片 12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960" y="3579222"/>
            <a:ext cx="5074976" cy="3278777"/>
          </a:xfrm>
          <a:prstGeom prst="rect">
            <a:avLst/>
          </a:prstGeom>
        </p:spPr>
      </p:pic>
      <p:pic>
        <p:nvPicPr>
          <p:cNvPr id="7" name="圖片 6" descr="111016-99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269" y="0"/>
            <a:ext cx="2483130" cy="3553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409075" y="86231"/>
            <a:ext cx="8734926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鄧相揚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1951~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9011" y="994591"/>
            <a:ext cx="7678898" cy="1581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南投埔里客家人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中台醫專</a:t>
            </a:r>
            <a:r>
              <a:rPr lang="zh-TW" altLang="en-US" sz="4400" b="1" dirty="0" smtClean="0">
                <a:solidFill>
                  <a:srgbClr val="CCFFFF"/>
                </a:solidFill>
                <a:latin typeface="微軟正黑體" pitchFamily="34" charset="-120"/>
                <a:ea typeface="微軟正黑體" pitchFamily="34" charset="-120"/>
              </a:rPr>
              <a:t>醫檢科</a:t>
            </a:r>
            <a:r>
              <a:rPr lang="zh-TW" altLang="en-US" sz="44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6149430"/>
            <a:ext cx="8820471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1998                 1998                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4000" b="1" dirty="0" smtClean="0">
                <a:solidFill>
                  <a:srgbClr val="FADE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2000</a:t>
            </a:r>
          </a:p>
        </p:txBody>
      </p:sp>
      <p:pic>
        <p:nvPicPr>
          <p:cNvPr id="11" name="圖片 10" descr="211247_585180971_2844363_n.jpg"/>
          <p:cNvPicPr>
            <a:picLocks noChangeAspect="1"/>
          </p:cNvPicPr>
          <p:nvPr/>
        </p:nvPicPr>
        <p:blipFill>
          <a:blip r:embed="rId3" cstate="print"/>
          <a:srcRect l="13158"/>
          <a:stretch>
            <a:fillRect/>
          </a:stretch>
        </p:blipFill>
        <p:spPr>
          <a:xfrm>
            <a:off x="5981355" y="0"/>
            <a:ext cx="3162645" cy="2427890"/>
          </a:xfrm>
          <a:prstGeom prst="rect">
            <a:avLst/>
          </a:prstGeom>
        </p:spPr>
      </p:pic>
      <p:pic>
        <p:nvPicPr>
          <p:cNvPr id="13" name="圖片 12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369" y="2538248"/>
            <a:ext cx="2922631" cy="3683459"/>
          </a:xfrm>
          <a:prstGeom prst="rect">
            <a:avLst/>
          </a:prstGeom>
        </p:spPr>
      </p:pic>
      <p:pic>
        <p:nvPicPr>
          <p:cNvPr id="9" name="圖片 8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3863" y="2538247"/>
            <a:ext cx="2888236" cy="3691103"/>
          </a:xfrm>
          <a:prstGeom prst="rect">
            <a:avLst/>
          </a:prstGeom>
        </p:spPr>
      </p:pic>
      <p:pic>
        <p:nvPicPr>
          <p:cNvPr id="10" name="圖片 9" descr="DJAD3J-A55246639000_4e0d4ae62b7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43655"/>
            <a:ext cx="2916621" cy="3697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75725" y="213509"/>
            <a:ext cx="7768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5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井上伊之助</a:t>
            </a:r>
            <a:r>
              <a:rPr lang="zh-TW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1882-1966</a:t>
            </a:r>
            <a:endParaRPr lang="zh-TW" alt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95451" y="1201784"/>
            <a:ext cx="60350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早產，有點跛腳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父親</a:t>
            </a:r>
            <a:r>
              <a:rPr lang="zh-TW" altLang="en-US" sz="4000" b="1" dirty="0" smtClean="0">
                <a:solidFill>
                  <a:srgbClr val="FFD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井上彌之助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在花蓮港太魯閣山地</a:t>
            </a:r>
            <a:r>
              <a:rPr lang="zh-TW" altLang="en-US" sz="40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樟腦製造公司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「賀田組」擔任技術員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1906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年在花蓮縣秀林鄉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衛理事件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被太魯閣族獵首</a:t>
            </a:r>
            <a:endParaRPr lang="zh-TW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圖片 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5" y="1156878"/>
            <a:ext cx="2220686" cy="547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27977" y="108000"/>
            <a:ext cx="61069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井上伊之助</a:t>
            </a:r>
            <a:endParaRPr lang="zh-TW" altLang="en-US" sz="5400" b="1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3509" y="1021625"/>
            <a:ext cx="88304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在原住民部落工作長達三十多年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行醫足跡，遍及</a:t>
            </a:r>
            <a:r>
              <a:rPr lang="zh-TW" altLang="en-US" sz="4400" b="1" dirty="0" smtClean="0">
                <a:solidFill>
                  <a:srgbClr val="0033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新竹縣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尖石鄉、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台中縣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和平鄉、</a:t>
            </a:r>
            <a:r>
              <a:rPr lang="zh-TW" altLang="en-US" sz="4400" b="1" dirty="0" smtClean="0">
                <a:solidFill>
                  <a:srgbClr val="B3F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南投縣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仁愛鄉、</a:t>
            </a:r>
            <a:endParaRPr lang="en-US" altLang="zh-TW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信義鄉、</a:t>
            </a:r>
            <a:r>
              <a:rPr lang="zh-TW" altLang="en-US" sz="4400" b="1" dirty="0" smtClean="0">
                <a:solidFill>
                  <a:srgbClr val="FFD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宜蘭縣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三星鄉等地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760" y="3867151"/>
            <a:ext cx="83863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二次大戰中，冒險到台北仁濟院、松山養神院（署立桃園療養院前身）、樂生院等地，照顧</a:t>
            </a:r>
            <a:r>
              <a:rPr lang="zh-TW" altLang="en-US" sz="4400" b="1" dirty="0" smtClean="0">
                <a:solidFill>
                  <a:srgbClr val="FFD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肺結核、精神病和麻瘋病患</a:t>
            </a:r>
            <a:endParaRPr lang="zh-TW" altLang="en-US" sz="4400" b="1" dirty="0">
              <a:solidFill>
                <a:srgbClr val="FFDC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409075" y="86231"/>
            <a:ext cx="8734926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郭明正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Dakis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Pawan</a:t>
            </a:r>
            <a:r>
              <a:rPr lang="en-US" altLang="zh-TW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1954~</a:t>
            </a:r>
            <a:endParaRPr lang="zh-TW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760" y="1009293"/>
            <a:ext cx="8203474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台灣師範大學</a:t>
            </a:r>
            <a:r>
              <a:rPr lang="zh-TW" altLang="en-US" sz="4000" b="1" dirty="0" smtClean="0">
                <a:solidFill>
                  <a:srgbClr val="FFD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工業教育系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國立</a:t>
            </a:r>
            <a:r>
              <a:rPr lang="zh-TW" altLang="en-US" sz="4000" b="1" dirty="0" smtClean="0">
                <a:solidFill>
                  <a:srgbClr val="C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埔里高工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機械科教師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2338392"/>
            <a:ext cx="851698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4000" b="1" dirty="0" smtClean="0">
                <a:solidFill>
                  <a:srgbClr val="FFDC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賽德克巴萊</a:t>
            </a:r>
            <a:r>
              <a:rPr lang="zh-TW" alt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翻譯與歷史文化總顧問</a:t>
            </a:r>
            <a:endParaRPr lang="en-US" altLang="zh-TW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 descr="photo3786.jpg"/>
          <p:cNvPicPr>
            <a:picLocks noChangeAspect="1"/>
          </p:cNvPicPr>
          <p:nvPr/>
        </p:nvPicPr>
        <p:blipFill>
          <a:blip r:embed="rId3" cstate="print"/>
          <a:srcRect l="8837" t="11607" r="44290"/>
          <a:stretch>
            <a:fillRect/>
          </a:stretch>
        </p:blipFill>
        <p:spPr>
          <a:xfrm>
            <a:off x="-15582" y="3070746"/>
            <a:ext cx="3566347" cy="3787253"/>
          </a:xfrm>
          <a:prstGeom prst="rect">
            <a:avLst/>
          </a:prstGeom>
        </p:spPr>
      </p:pic>
      <p:pic>
        <p:nvPicPr>
          <p:cNvPr id="17" name="圖片 16" descr="a01-3.jpg"/>
          <p:cNvPicPr>
            <a:picLocks noChangeAspect="1"/>
          </p:cNvPicPr>
          <p:nvPr/>
        </p:nvPicPr>
        <p:blipFill>
          <a:blip r:embed="rId4" cstate="print"/>
          <a:srcRect l="7589" t="6340"/>
          <a:stretch>
            <a:fillRect/>
          </a:stretch>
        </p:blipFill>
        <p:spPr>
          <a:xfrm>
            <a:off x="3553098" y="3077389"/>
            <a:ext cx="5590902" cy="3780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1131946" y="563823"/>
            <a:ext cx="6740435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D2FA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郭明正</a:t>
            </a:r>
            <a:r>
              <a:rPr lang="zh-TW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Dakis</a:t>
            </a:r>
            <a:r>
              <a:rPr lang="en-US" altLang="zh-TW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Pawan</a:t>
            </a:r>
            <a:r>
              <a:rPr lang="en-US" altLang="zh-TW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圖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51735"/>
            <a:ext cx="9144000" cy="502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5143500" y="1"/>
            <a:ext cx="40004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altLang="zh-TW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Ken Robinson</a:t>
            </a:r>
            <a:endParaRPr lang="zh-TW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 descr="sir_ken_robinson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50" y="920750"/>
            <a:ext cx="3562350" cy="5937250"/>
          </a:xfrm>
          <a:prstGeom prst="rect">
            <a:avLst/>
          </a:prstGeom>
        </p:spPr>
      </p:pic>
      <p:pic>
        <p:nvPicPr>
          <p:cNvPr id="8" name="圖片 7" descr="B000171616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0236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3B76"/>
        </a:dk1>
        <a:lt1>
          <a:srgbClr val="FFFFFF"/>
        </a:lt1>
        <a:dk2>
          <a:srgbClr val="0066CC"/>
        </a:dk2>
        <a:lt2>
          <a:srgbClr val="FFFF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3B76"/>
        </a:dk1>
        <a:lt1>
          <a:srgbClr val="FFFFFF"/>
        </a:lt1>
        <a:dk2>
          <a:srgbClr val="0066CC"/>
        </a:dk2>
        <a:lt2>
          <a:srgbClr val="FFFF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3B76"/>
        </a:dk1>
        <a:lt1>
          <a:srgbClr val="FFFFFF"/>
        </a:lt1>
        <a:dk2>
          <a:srgbClr val="0066CC"/>
        </a:dk2>
        <a:lt2>
          <a:srgbClr val="FFFF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Stream">
  <a:themeElements>
    <a:clrScheme name="Stream 10">
      <a:dk1>
        <a:srgbClr val="000514"/>
      </a:dk1>
      <a:lt1>
        <a:srgbClr val="FFFFFF"/>
      </a:lt1>
      <a:dk2>
        <a:srgbClr val="003399"/>
      </a:dk2>
      <a:lt2>
        <a:srgbClr val="FFFF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rgbClr val="75E8FF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FFFF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3B76"/>
        </a:dk1>
        <a:lt1>
          <a:srgbClr val="FFFFFF"/>
        </a:lt1>
        <a:dk2>
          <a:srgbClr val="0066CC"/>
        </a:dk2>
        <a:lt2>
          <a:srgbClr val="FFFF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7679</TotalTime>
  <Words>465</Words>
  <Application>Microsoft Office PowerPoint</Application>
  <PresentationFormat>如螢幕大小 (4:3)</PresentationFormat>
  <Paragraphs>104</Paragraphs>
  <Slides>24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7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Stream</vt:lpstr>
      <vt:lpstr>1_Stream</vt:lpstr>
      <vt:lpstr>2_Stream</vt:lpstr>
      <vt:lpstr>4_Stream</vt:lpstr>
      <vt:lpstr>6_Stream</vt:lpstr>
      <vt:lpstr>7_Stream</vt:lpstr>
      <vt:lpstr>11_Stream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</vt:vector>
  </TitlesOfParts>
  <Company>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禪與生活智慧</dc:title>
  <dc:creator>ME</dc:creator>
  <cp:lastModifiedBy>user</cp:lastModifiedBy>
  <cp:revision>880</cp:revision>
  <dcterms:created xsi:type="dcterms:W3CDTF">2003-03-17T03:05:21Z</dcterms:created>
  <dcterms:modified xsi:type="dcterms:W3CDTF">2016-10-04T11:23:27Z</dcterms:modified>
</cp:coreProperties>
</file>